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4"/>
  </p:sldMasterIdLst>
  <p:sldIdLst>
    <p:sldId id="257" r:id="rId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CDA86-9472-069C-6DA9-6511AF41F6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74C6C7-E495-16A2-3310-B1A818CCC6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EC8341-DBB1-52FC-8E32-10AC81BF7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6A07DE-CA69-6EF4-8843-DD1AB081B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7D8A64-E1A0-743D-0BD6-03E65ECF8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000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7BAAF-EC74-7855-4647-1E9292BF2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28BBD-BAAC-A8E9-F5F5-8EA4C3C25C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2008E-B3CC-A7D8-CC2F-4282228E2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6CC575-E5DA-CA0F-3888-A0AB9AF50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514E8-6A08-3EF7-C1D3-77975DCB1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617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76790-57B3-D639-97B4-2DC9356F9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EFA102-38D4-876B-8107-E35DA01ED8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8EC57-F1CE-7463-A6D8-0E8A2BA61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C02F6-15E0-E6DC-9BD8-2E5CBC6E7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DB1B8-3395-1C14-8967-412B81CA7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048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8682-0D13-3940-E93B-B1DF284D3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5B79CB-3141-4FFB-B403-B830675CBD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231BFC-9525-F352-6500-6B999E17F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8CEB1A-82A6-817D-DD21-E43AD212B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CA1F83-705B-0824-2846-51E5C5A77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E88E71-E116-170C-40C8-6DAD92300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795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66B2-0D22-09D4-1EA1-595A6B4C3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75FA40-5DCC-E058-2A07-2F063A594D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003B29-D9F1-9389-2BFD-7F7BDAA56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802DCA-3E6E-6EDA-4DA9-667C2F506A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3B9BDA-A88D-B07A-9E60-93D84B661A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EE9361-E2E2-3AAA-B0F3-05ED96024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AC0595-B723-2ED5-65CA-2754595CF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D87DD7-59B0-E490-CDBC-D7194DAB2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87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5CE7A-8DF6-F7FF-4071-609A52421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6C4786-6BB3-0A7C-6AE2-996AF85CD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8E710F-97FC-E80A-0211-FB48F3517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F8E8AE-9BFE-2A1E-E10F-1DDFABE4E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423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3D5BEB-C11A-4FD6-DE01-BBE934A7F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899DE-1E5C-8A68-30D0-10469E76D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A20B9A-5CE8-3764-0227-F284343EA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12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E98EB-D87E-FD36-2ADF-890141044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C458F-9758-6E46-8447-72DB555C0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3F4204-321F-C086-47C7-5C85F91CA4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BF4C5E-7BEF-D279-3F18-B1F214CEE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2823E8-DB38-987D-67B5-23EC490C8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7617CC-D8D4-99CF-578E-2D985B517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25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88029-FF35-4E63-133C-CC774667F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656395-F0E2-E545-90D1-7B1147FAF8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3EAD68-19CD-3FC6-C07F-E2CF63DA44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F1E5AB-0063-08E5-C0AF-15BBFEEF5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D87BCF-65B8-1DA4-2125-85A6DC4B6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BF6FB5-DCFB-234B-5B5B-E48A04D6D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810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0092B-7FF8-C41E-1451-106B5ECF8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1C0D99-4AC9-830D-D894-CF6085CBC1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E360E-6965-DFE3-DBCA-01180F5B0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C41FF6-F6FE-4826-0D86-2A549875D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FB914-FF89-172F-0B3E-DCF672611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965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527845-E25E-3EF3-73F1-A4AFD15361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3A6554-026D-277D-2001-802298C55B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5C9B54-3075-9141-7EFD-CFEDAF78E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73BBB-73B2-5ADA-938D-1A450300F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885ECF-369F-34F3-2425-56396AA25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471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F37D01-4C2F-D456-D4E1-C8568DC52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E29CE-DAF3-FD55-ABD4-B2CCE06C5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050139-7347-C24F-D080-AF1C08016A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9A6D61-77F5-8385-E2DF-E84A242A93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F434F-94B4-D819-B995-A4CBFC3FF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77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png"/><Relationship Id="rId18" Type="http://schemas.microsoft.com/office/2007/relationships/hdphoto" Target="../media/hdphoto2.wdp"/><Relationship Id="rId26" Type="http://schemas.microsoft.com/office/2007/relationships/hdphoto" Target="../media/hdphoto6.wdp"/><Relationship Id="rId39" Type="http://schemas.openxmlformats.org/officeDocument/2006/relationships/image" Target="../media/image21.png"/><Relationship Id="rId21" Type="http://schemas.openxmlformats.org/officeDocument/2006/relationships/image" Target="../media/image12.png"/><Relationship Id="rId34" Type="http://schemas.microsoft.com/office/2007/relationships/hdphoto" Target="../media/hdphoto10.wdp"/><Relationship Id="rId42" Type="http://schemas.microsoft.com/office/2007/relationships/hdphoto" Target="../media/hdphoto14.wdp"/><Relationship Id="rId7" Type="http://schemas.openxmlformats.org/officeDocument/2006/relationships/hyperlink" Target="https://pixabay.com/no/potet-mat-vegetabilsk-fersk-sunn-1487159/" TargetMode="External"/><Relationship Id="rId2" Type="http://schemas.openxmlformats.org/officeDocument/2006/relationships/image" Target="../media/image1.png"/><Relationship Id="rId16" Type="http://schemas.microsoft.com/office/2007/relationships/hdphoto" Target="../media/hdphoto1.wdp"/><Relationship Id="rId29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hyperlink" Target="https://freesvg.org/smiling-carrots" TargetMode="External"/><Relationship Id="rId24" Type="http://schemas.microsoft.com/office/2007/relationships/hdphoto" Target="../media/hdphoto5.wdp"/><Relationship Id="rId32" Type="http://schemas.microsoft.com/office/2007/relationships/hdphoto" Target="../media/hdphoto9.wdp"/><Relationship Id="rId37" Type="http://schemas.openxmlformats.org/officeDocument/2006/relationships/image" Target="../media/image20.png"/><Relationship Id="rId40" Type="http://schemas.microsoft.com/office/2007/relationships/hdphoto" Target="../media/hdphoto13.wdp"/><Relationship Id="rId45" Type="http://schemas.openxmlformats.org/officeDocument/2006/relationships/image" Target="../media/image24.png"/><Relationship Id="rId5" Type="http://schemas.openxmlformats.org/officeDocument/2006/relationships/hyperlink" Target="https://pixabay.com/en/pear-anthropomorphic-cartoon-comic-1300153/" TargetMode="External"/><Relationship Id="rId15" Type="http://schemas.openxmlformats.org/officeDocument/2006/relationships/image" Target="../media/image9.png"/><Relationship Id="rId23" Type="http://schemas.openxmlformats.org/officeDocument/2006/relationships/image" Target="../media/image13.png"/><Relationship Id="rId28" Type="http://schemas.microsoft.com/office/2007/relationships/hdphoto" Target="../media/hdphoto7.wdp"/><Relationship Id="rId36" Type="http://schemas.microsoft.com/office/2007/relationships/hdphoto" Target="../media/hdphoto11.wdp"/><Relationship Id="rId10" Type="http://schemas.openxmlformats.org/officeDocument/2006/relationships/image" Target="../media/image5.png"/><Relationship Id="rId19" Type="http://schemas.openxmlformats.org/officeDocument/2006/relationships/image" Target="../media/image11.png"/><Relationship Id="rId31" Type="http://schemas.openxmlformats.org/officeDocument/2006/relationships/image" Target="../media/image17.png"/><Relationship Id="rId44" Type="http://schemas.microsoft.com/office/2007/relationships/hdphoto" Target="../media/hdphoto15.wdp"/><Relationship Id="rId4" Type="http://schemas.openxmlformats.org/officeDocument/2006/relationships/image" Target="../media/image2.png"/><Relationship Id="rId9" Type="http://schemas.openxmlformats.org/officeDocument/2006/relationships/hyperlink" Target="https://newsgrist.typepad.com/underbelly/2009/09/you-say-tomato.html" TargetMode="External"/><Relationship Id="rId14" Type="http://schemas.openxmlformats.org/officeDocument/2006/relationships/image" Target="../media/image8.jpeg"/><Relationship Id="rId22" Type="http://schemas.microsoft.com/office/2007/relationships/hdphoto" Target="../media/hdphoto4.wdp"/><Relationship Id="rId27" Type="http://schemas.openxmlformats.org/officeDocument/2006/relationships/image" Target="../media/image15.png"/><Relationship Id="rId30" Type="http://schemas.microsoft.com/office/2007/relationships/hdphoto" Target="../media/hdphoto8.wdp"/><Relationship Id="rId35" Type="http://schemas.openxmlformats.org/officeDocument/2006/relationships/image" Target="../media/image19.png"/><Relationship Id="rId43" Type="http://schemas.openxmlformats.org/officeDocument/2006/relationships/image" Target="../media/image23.png"/><Relationship Id="rId8" Type="http://schemas.openxmlformats.org/officeDocument/2006/relationships/image" Target="../media/image4.jpeg"/><Relationship Id="rId3" Type="http://schemas.openxmlformats.org/officeDocument/2006/relationships/hyperlink" Target="https://pixabay.com/en/eggplant-purple-vegetable-eyes-2924511/" TargetMode="External"/><Relationship Id="rId12" Type="http://schemas.openxmlformats.org/officeDocument/2006/relationships/image" Target="../media/image6.jpg"/><Relationship Id="rId17" Type="http://schemas.openxmlformats.org/officeDocument/2006/relationships/image" Target="../media/image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microsoft.com/office/2007/relationships/hdphoto" Target="../media/hdphoto12.wdp"/><Relationship Id="rId46" Type="http://schemas.microsoft.com/office/2007/relationships/hdphoto" Target="../media/hdphoto16.wdp"/><Relationship Id="rId20" Type="http://schemas.microsoft.com/office/2007/relationships/hdphoto" Target="../media/hdphoto3.wdp"/><Relationship Id="rId41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C5B1B-4B49-4814-8A14-2ABDFC1FC8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5454" y="134224"/>
            <a:ext cx="7662545" cy="1050043"/>
          </a:xfrm>
        </p:spPr>
        <p:txBody>
          <a:bodyPr>
            <a:normAutofit/>
          </a:bodyPr>
          <a:lstStyle/>
          <a:p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Gayhurst Community School </a:t>
            </a:r>
            <a:br>
              <a:rPr lang="en-GB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</a:br>
            <a:r>
              <a:rPr lang="en-GB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MENU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" panose="02060603020205020403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18D873-AB8B-475C-A3DB-C334728277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0F23CA8-D2DE-4D15-B572-852BFBE6CE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989781"/>
              </p:ext>
            </p:extLst>
          </p:nvPr>
        </p:nvGraphicFramePr>
        <p:xfrm>
          <a:off x="224683" y="1393124"/>
          <a:ext cx="11794309" cy="51528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76462">
                  <a:extLst>
                    <a:ext uri="{9D8B030D-6E8A-4147-A177-3AD203B41FA5}">
                      <a16:colId xmlns:a16="http://schemas.microsoft.com/office/drawing/2014/main" val="1217818782"/>
                    </a:ext>
                  </a:extLst>
                </a:gridCol>
                <a:gridCol w="2055303">
                  <a:extLst>
                    <a:ext uri="{9D8B030D-6E8A-4147-A177-3AD203B41FA5}">
                      <a16:colId xmlns:a16="http://schemas.microsoft.com/office/drawing/2014/main" val="3474885537"/>
                    </a:ext>
                  </a:extLst>
                </a:gridCol>
                <a:gridCol w="2105637">
                  <a:extLst>
                    <a:ext uri="{9D8B030D-6E8A-4147-A177-3AD203B41FA5}">
                      <a16:colId xmlns:a16="http://schemas.microsoft.com/office/drawing/2014/main" val="1933368243"/>
                    </a:ext>
                  </a:extLst>
                </a:gridCol>
                <a:gridCol w="2224907">
                  <a:extLst>
                    <a:ext uri="{9D8B030D-6E8A-4147-A177-3AD203B41FA5}">
                      <a16:colId xmlns:a16="http://schemas.microsoft.com/office/drawing/2014/main" val="1041670546"/>
                    </a:ext>
                  </a:extLst>
                </a:gridCol>
                <a:gridCol w="1966000">
                  <a:extLst>
                    <a:ext uri="{9D8B030D-6E8A-4147-A177-3AD203B41FA5}">
                      <a16:colId xmlns:a16="http://schemas.microsoft.com/office/drawing/2014/main" val="1709610466"/>
                    </a:ext>
                  </a:extLst>
                </a:gridCol>
                <a:gridCol w="1966000">
                  <a:extLst>
                    <a:ext uri="{9D8B030D-6E8A-4147-A177-3AD203B41FA5}">
                      <a16:colId xmlns:a16="http://schemas.microsoft.com/office/drawing/2014/main" val="4011348048"/>
                    </a:ext>
                  </a:extLst>
                </a:gridCol>
              </a:tblGrid>
              <a:tr h="2975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Rockwell" panose="02060603020205020403" pitchFamily="18" charset="0"/>
                        </a:rPr>
                        <a:t> </a:t>
                      </a:r>
                      <a:endParaRPr lang="en-GB" sz="1200" dirty="0"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Monday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Tuesday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Wednesday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Thursday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Friday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4884371"/>
                  </a:ext>
                </a:extLst>
              </a:tr>
              <a:tr h="8254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MAIN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Option 1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Farfalle Pasta in Rich Tomato Sauce &amp; fresh Basil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Goan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Chicken Curry,  Garlic, Ginger, Paprika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Pilaf Rice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Indian Chickpea Biryani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Slow cooked Beef Ragout, </a:t>
                      </a: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Casareccia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Pasta  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i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Celery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Lemon-Herbs Fish Goujons</a:t>
                      </a:r>
                    </a:p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Tartare sauce</a:t>
                      </a:r>
                    </a:p>
                    <a:p>
                      <a:pPr algn="l"/>
                      <a:endParaRPr lang="en-US" sz="11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Fish, Eggs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7389168"/>
                  </a:ext>
                </a:extLst>
              </a:tr>
              <a:tr h="9254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MAIN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Option 2 </a:t>
                      </a:r>
                      <a:r>
                        <a:rPr lang="en-GB" sz="1100" b="0" dirty="0">
                          <a:solidFill>
                            <a:srgbClr val="00B050"/>
                          </a:solidFill>
                          <a:effectLst/>
                          <a:latin typeface="Rockwell" panose="02060603020205020403" pitchFamily="18" charset="0"/>
                        </a:rPr>
                        <a:t>(vegetarian)</a:t>
                      </a:r>
                      <a:endParaRPr lang="en-GB" sz="1100" b="0" dirty="0">
                        <a:solidFill>
                          <a:srgbClr val="00B050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Farfalle Pasta, Italian Basil pesto,</a:t>
                      </a:r>
                      <a:endParaRPr lang="en-GB" sz="1100" b="1" i="0" dirty="0">
                        <a:solidFill>
                          <a:schemeClr val="dk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Sunflower seeds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Goan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Paneer &amp; </a:t>
                      </a:r>
                      <a:r>
                        <a:rPr lang="en-US" sz="1100" b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Potatoes Curry</a:t>
                      </a: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Milk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Brown Rice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Spinach, leek ,Potatoes Quiche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i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Milk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Stuffed Tomato, Rice, Mint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5313561"/>
                  </a:ext>
                </a:extLst>
              </a:tr>
              <a:tr h="6633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To Accompany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Rocket Salad, Parmesan, </a:t>
                      </a:r>
                      <a:r>
                        <a:rPr lang="en-GB" sz="11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Datterino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 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Milk, Mustard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Coleslaw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Cucumber/Mint Raita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sz="1100" b="1" i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 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Lamb Lettuce &amp; Watercress</a:t>
                      </a:r>
                    </a:p>
                    <a:p>
                      <a:pPr algn="l"/>
                      <a:endParaRPr lang="en-US" sz="11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*Mustard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Kachumber Salad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332186"/>
                  </a:ext>
                </a:extLst>
              </a:tr>
              <a:tr h="6603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Bread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*</a:t>
                      </a:r>
                      <a:r>
                        <a:rPr lang="en-US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Gluten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*</a:t>
                      </a:r>
                      <a:r>
                        <a:rPr lang="en-US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Gluten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Pitta Bread</a:t>
                      </a: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Bread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4519924"/>
                  </a:ext>
                </a:extLst>
              </a:tr>
              <a:tr h="5650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Vegetables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Garlic Spring Green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Roasted New Potatoes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Braised Savoy Cabbage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Broccoli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Potatoes, wedges,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Herbs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6845792"/>
                  </a:ext>
                </a:extLst>
              </a:tr>
              <a:tr h="4901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On the Table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Crudites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+mn-lt"/>
                        </a:rPr>
                        <a:t> 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Crudites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Crudites</a:t>
                      </a:r>
                      <a:r>
                        <a:rPr lang="en-GB" sz="1100" b="1" dirty="0">
                          <a:effectLst/>
                          <a:latin typeface="+mn-lt"/>
                        </a:rPr>
                        <a:t> 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</a:t>
                      </a: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Crudites</a:t>
                      </a:r>
                      <a:r>
                        <a:rPr lang="en-GB" sz="1100" b="1" dirty="0">
                          <a:effectLst/>
                          <a:latin typeface="+mn-lt"/>
                        </a:rPr>
                        <a:t> 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</a:t>
                      </a: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Crudites</a:t>
                      </a:r>
                      <a:r>
                        <a:rPr lang="en-GB" sz="1100" b="0" dirty="0">
                          <a:effectLst/>
                          <a:latin typeface="+mn-lt"/>
                        </a:rPr>
                        <a:t> </a:t>
                      </a: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1106567"/>
                  </a:ext>
                </a:extLst>
              </a:tr>
              <a:tr h="6603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Dessert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Seasonal Fruits Salad</a:t>
                      </a:r>
                      <a:endParaRPr lang="en-GB" sz="1100" b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+mn-lt"/>
                        </a:rPr>
                        <a:t> 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Lemon Drizzle, Poppy seeds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r>
                        <a:rPr lang="en-US" sz="1100" b="1" i="1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Eggs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Seasonal Fruits Salad</a:t>
                      </a:r>
                      <a:endParaRPr lang="en-GB" sz="1100" b="1" i="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Figs &amp; Dates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Flapjack </a:t>
                      </a: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sz="1100" b="1" i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Eggs</a:t>
                      </a:r>
                      <a:endParaRPr lang="en-GB" sz="1100" b="1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Seasonal Fruits Salad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55792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91FC8D9-A863-4612-9094-3A8221532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675584" y="6151886"/>
            <a:ext cx="583465" cy="6978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5F832D-A26E-42EF-999C-43CA5A984E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flipH="1">
            <a:off x="909420" y="772461"/>
            <a:ext cx="409634" cy="5738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8C87FB5-204E-4FE8-B958-76870CE2B1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flipH="1">
            <a:off x="1134541" y="918742"/>
            <a:ext cx="621707" cy="4390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28DE43E-D9E6-45CF-9670-CE63A1B5C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32273" y="725604"/>
            <a:ext cx="682127" cy="48064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F168039-A1FF-4DC0-BC9C-04E921428FB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783079" y="494737"/>
            <a:ext cx="461733" cy="461733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185204B-8765-4C7B-92F6-836D3A88F74E}"/>
              </a:ext>
            </a:extLst>
          </p:cNvPr>
          <p:cNvSpPr txBox="1"/>
          <p:nvPr/>
        </p:nvSpPr>
        <p:spPr>
          <a:xfrm>
            <a:off x="1044048" y="6456313"/>
            <a:ext cx="11067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* </a:t>
            </a:r>
            <a:r>
              <a:rPr lang="en-GB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Allergens are in italics and marked with an Asterix / Please check Fresh Salad &amp; Fruit ingredients with the Kitchen team</a:t>
            </a:r>
            <a:endParaRPr lang="en-GB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0F5DB4DE-7E08-4AC4-818D-ABFB171E9C4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8" y="203368"/>
            <a:ext cx="1179621" cy="77465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717E057-4D70-4F25-8E4D-24EF9B62CEC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78" y="6366811"/>
            <a:ext cx="845202" cy="522501"/>
          </a:xfrm>
          <a:prstGeom prst="rect">
            <a:avLst/>
          </a:prstGeom>
        </p:spPr>
      </p:pic>
      <p:pic>
        <p:nvPicPr>
          <p:cNvPr id="47" name="Picture 46" descr="Camrose Primary School - School Meals">
            <a:extLst>
              <a:ext uri="{FF2B5EF4-FFF2-40B4-BE49-F238E27FC236}">
                <a16:creationId xmlns:a16="http://schemas.microsoft.com/office/drawing/2014/main" id="{4448D528-4F2F-4C3B-9505-E46058FB5B45}"/>
              </a:ext>
            </a:extLst>
          </p:cNvPr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889" y="335097"/>
            <a:ext cx="1888880" cy="1090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8023B848-471A-F5D1-D350-A36BF1C298ED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007" y="4299866"/>
            <a:ext cx="1072762" cy="558802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C330031B-A823-6A22-0298-100BD5A38328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743" y="4299866"/>
            <a:ext cx="1072762" cy="558802"/>
          </a:xfrm>
          <a:prstGeom prst="rect">
            <a:avLst/>
          </a:prstGeom>
        </p:spPr>
      </p:pic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D9D9D947-718C-BEB1-9544-128EBD41C7D9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243" y="4299866"/>
            <a:ext cx="1072762" cy="558802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8E1054E7-4DBC-C581-1AA9-096FF12FFC7B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011" y="4299866"/>
            <a:ext cx="1072762" cy="558802"/>
          </a:xfrm>
          <a:prstGeom prst="rect">
            <a:avLst/>
          </a:prstGeom>
        </p:spPr>
      </p:pic>
      <p:pic>
        <p:nvPicPr>
          <p:cNvPr id="27" name="Picture 26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078F2D93-C343-A0A2-0929-0AA87D83179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54" y="5750234"/>
            <a:ext cx="762413" cy="772670"/>
          </a:xfrm>
          <a:prstGeom prst="rect">
            <a:avLst/>
          </a:prstGeom>
        </p:spPr>
      </p:pic>
      <p:pic>
        <p:nvPicPr>
          <p:cNvPr id="29" name="Picture 28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9B0C4D2C-FDDB-AB98-FC3F-3C704C4A324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286" y="5780914"/>
            <a:ext cx="762413" cy="772670"/>
          </a:xfrm>
          <a:prstGeom prst="rect">
            <a:avLst/>
          </a:prstGeom>
        </p:spPr>
      </p:pic>
      <p:pic>
        <p:nvPicPr>
          <p:cNvPr id="31" name="Picture 30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0C1A93A0-CC0A-2B9E-B44E-9660E607567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4185" y="5824355"/>
            <a:ext cx="762413" cy="772670"/>
          </a:xfrm>
          <a:prstGeom prst="rect">
            <a:avLst/>
          </a:prstGeom>
        </p:spPr>
      </p:pic>
      <p:pic>
        <p:nvPicPr>
          <p:cNvPr id="40" name="Picture 39" descr="A picture containing text&#10;&#10;Description automatically generated">
            <a:extLst>
              <a:ext uri="{FF2B5EF4-FFF2-40B4-BE49-F238E27FC236}">
                <a16:creationId xmlns:a16="http://schemas.microsoft.com/office/drawing/2014/main" id="{5C2D11FF-9003-7D6E-8BF8-6F94E75FDA4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107" y="6012616"/>
            <a:ext cx="844796" cy="66448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678B8820-010D-1039-CFD3-7E788EDB9B6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116" y="1804253"/>
            <a:ext cx="779347" cy="779347"/>
          </a:xfrm>
          <a:prstGeom prst="rect">
            <a:avLst/>
          </a:prstGeom>
        </p:spPr>
      </p:pic>
      <p:pic>
        <p:nvPicPr>
          <p:cNvPr id="30" name="Picture 29" descr="A green cabbage with leaves&#10;&#10;Description automatically generated">
            <a:extLst>
              <a:ext uri="{FF2B5EF4-FFF2-40B4-BE49-F238E27FC236}">
                <a16:creationId xmlns:a16="http://schemas.microsoft.com/office/drawing/2014/main" id="{CE3D719E-266D-8D97-B482-8B9228C583BD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959" y="4741604"/>
            <a:ext cx="762413" cy="762413"/>
          </a:xfrm>
          <a:prstGeom prst="rect">
            <a:avLst/>
          </a:prstGeom>
        </p:spPr>
      </p:pic>
      <p:pic>
        <p:nvPicPr>
          <p:cNvPr id="35" name="Picture 34" descr="A bowl of ramen soup with chopsticks and eggs&#10;&#10;Description automatically generated">
            <a:extLst>
              <a:ext uri="{FF2B5EF4-FFF2-40B4-BE49-F238E27FC236}">
                <a16:creationId xmlns:a16="http://schemas.microsoft.com/office/drawing/2014/main" id="{4C8F4054-206E-1F7B-3421-31B35312D3E1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214" y="1559911"/>
            <a:ext cx="1023689" cy="1023689"/>
          </a:xfrm>
          <a:prstGeom prst="rect">
            <a:avLst/>
          </a:prstGeom>
        </p:spPr>
      </p:pic>
      <p:pic>
        <p:nvPicPr>
          <p:cNvPr id="10" name="Picture 9" descr="A group of sliced potatoes&#10;&#10;Description automatically generated">
            <a:extLst>
              <a:ext uri="{FF2B5EF4-FFF2-40B4-BE49-F238E27FC236}">
                <a16:creationId xmlns:a16="http://schemas.microsoft.com/office/drawing/2014/main" id="{6575D84F-327A-9134-B29E-A515258ED878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8997" y="4764826"/>
            <a:ext cx="718319" cy="718319"/>
          </a:xfrm>
          <a:prstGeom prst="rect">
            <a:avLst/>
          </a:prstGeom>
        </p:spPr>
      </p:pic>
      <p:pic>
        <p:nvPicPr>
          <p:cNvPr id="8" name="Picture 7" descr="A wooden scoop with white rice&#10;&#10;AI-generated content may be incorrect.">
            <a:extLst>
              <a:ext uri="{FF2B5EF4-FFF2-40B4-BE49-F238E27FC236}">
                <a16:creationId xmlns:a16="http://schemas.microsoft.com/office/drawing/2014/main" id="{29F6DD4D-EA59-CEEC-DF23-C7305934A041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518" y="2847222"/>
            <a:ext cx="769226" cy="6104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5ADCD4-1CCD-82AC-F45B-F734772F42ED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2364" y="4785912"/>
            <a:ext cx="484112" cy="64881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B77EA39-A5C5-16FA-EA16-5CF40F41E2ED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4185" y="2542646"/>
            <a:ext cx="872488" cy="8724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74E4483-5B6A-4951-2EE9-7F4BA76E8635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6517" y="1766461"/>
            <a:ext cx="872488" cy="87248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C23EB32-B18A-62B8-A237-5D66E57DDD25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405" y="3320316"/>
            <a:ext cx="956121" cy="9561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436F975-6886-7340-2DC5-2A82B8646CBB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751" y="4773461"/>
            <a:ext cx="769226" cy="76922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53740ED-638B-D364-8D54-BCC60A0C1250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876" y="1781948"/>
            <a:ext cx="819057" cy="81905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637DC78-FE3D-1E92-0A43-6FEE15BD2537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329" y="2616227"/>
            <a:ext cx="898525" cy="89852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36F5DDE4-DBAC-BE0F-86FD-36288EE48FEE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246" y="5769085"/>
            <a:ext cx="968574" cy="882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3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5CE0C0DC79E149BECDFDF065809364" ma:contentTypeVersion="15" ma:contentTypeDescription="Create a new document." ma:contentTypeScope="" ma:versionID="fc4e93ec71868b8904620da54cca134a">
  <xsd:schema xmlns:xsd="http://www.w3.org/2001/XMLSchema" xmlns:xs="http://www.w3.org/2001/XMLSchema" xmlns:p="http://schemas.microsoft.com/office/2006/metadata/properties" xmlns:ns3="0d8a0181-d988-4566-98a8-5407433904cc" xmlns:ns4="08ee9fee-03b8-448f-947c-9e004855dd81" targetNamespace="http://schemas.microsoft.com/office/2006/metadata/properties" ma:root="true" ma:fieldsID="b55498e97db52b9eba383e397d9a6b5e" ns3:_="" ns4:_="">
    <xsd:import namespace="0d8a0181-d988-4566-98a8-5407433904cc"/>
    <xsd:import namespace="08ee9fee-03b8-448f-947c-9e004855dd8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8a0181-d988-4566-98a8-5407433904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ee9fee-03b8-448f-947c-9e004855dd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d8a0181-d988-4566-98a8-5407433904c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79A60B-7F57-48C0-9552-E1244193C6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8a0181-d988-4566-98a8-5407433904cc"/>
    <ds:schemaRef ds:uri="08ee9fee-03b8-448f-947c-9e004855dd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0855603-68CF-43CE-A5CA-1D31501A0981}">
  <ds:schemaRefs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08ee9fee-03b8-448f-947c-9e004855dd81"/>
    <ds:schemaRef ds:uri="http://schemas.microsoft.com/office/2006/metadata/properties"/>
    <ds:schemaRef ds:uri="http://purl.org/dc/terms/"/>
    <ds:schemaRef ds:uri="0d8a0181-d988-4566-98a8-5407433904c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3D86D99-6F05-40FC-8DCD-D0FF443E01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5429</TotalTime>
  <Words>243</Words>
  <Application>Microsoft Office PowerPoint</Application>
  <PresentationFormat>Widescreen</PresentationFormat>
  <Paragraphs>92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Rockwell</vt:lpstr>
      <vt:lpstr>Times New Roman</vt:lpstr>
      <vt:lpstr>Office Theme</vt:lpstr>
      <vt:lpstr>Gayhurst Community School  MENU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Makaruk</dc:creator>
  <cp:lastModifiedBy>Dana Hansle</cp:lastModifiedBy>
  <cp:revision>64</cp:revision>
  <cp:lastPrinted>2023-12-11T06:09:55Z</cp:lastPrinted>
  <dcterms:created xsi:type="dcterms:W3CDTF">2022-06-24T08:28:06Z</dcterms:created>
  <dcterms:modified xsi:type="dcterms:W3CDTF">2026-05-01T06:59:15Z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0x0101008A5CE0C0DC79E149BECDFDF065809364</vt:lpwstr>
  </property>
</Properties>
</file>