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7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8F4"/>
    <a:srgbClr val="E29A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4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87BBB-752F-03C5-F3E9-218EC0AA6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E862F7-35E9-4ABE-C7C0-56A363EB9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2CF43B-22A1-06EE-A9DA-77C8E2A80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41924-0EF7-9023-4963-8EDF3CE49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9E1AC-E868-CF28-D7E3-8FCD770DC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704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5B0BE-645B-DDE5-5C4A-127A58932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9911F-BEB7-FA50-1C24-0ED6C5067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8FB022-A8E8-CDD0-0D65-5A350605E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9EF0E-9205-1A41-BBD0-0EECD4160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65684-8EF7-1A5D-B36B-7D787289E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802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9CC96-4FBE-8A2F-0902-E8C2FEDB9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09DB7-B8E1-C3F5-2B8D-F796C229B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3A873-4150-AC70-39A2-493F09D13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A9BF2-4925-A3ED-1F30-3D774C234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BC8358-46E1-D009-02E1-FD7129FE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72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142EE-C0BD-CAF6-0CB4-8191AC22B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265D68-8D44-E353-4105-D38ED7E679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3D5EB-4FAF-33BD-8728-5B71CADF0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E578C-772B-386F-5774-503CF636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78CBF-2717-F0D6-222D-85032DDC9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62089-FAF2-C359-79DB-551AE4A62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3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142D9-4C33-1118-9C48-C9BD08643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3917EA-0321-652B-044C-0CFCAD6B3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E66BA7-D753-85FE-74CF-333B40D54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427DF9-6939-B6E8-E946-6314D23997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246C90-A99E-FA64-F20D-5773ED8AEB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D6EA61-449A-0A70-35A4-A1478D8A2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3FEDC5-E3ED-8B3A-8A17-5ADB1C68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40130B-9996-9DD3-38D6-B505C0321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756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C23A5-ACEA-7CD3-B4DD-A7F2369A4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41C1A1-FD16-8E9B-AEB9-1465EF123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E0012C-26FD-FB79-5849-2E33763E8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E5FF76-F4EE-9690-1A01-7FE7B40DA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72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04D50-FCEC-2F0E-36CE-49F136760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5ED8A-7244-4170-22CE-7B74301E0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F69AC9-792B-7345-4EC1-57B53A448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637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A6E44-528E-F1EB-22CA-CA7ABCF6F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D5D34-2B16-C5DF-5D0A-3B9AC576F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C4A00B-421C-7E62-D3FD-544596482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121B8F-FCB6-5CE4-6853-4EDC3B6E9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641DDC-B9EB-AB0C-88B8-05C84AD1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2B51C-89B4-08E4-7A1B-40148654D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819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C0154-EE64-77F2-88D5-51CE5216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5D7C14-AC6D-552C-C7FA-9F71346B1A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328D24-0269-DBD9-8C56-E0AB34687A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58FF8D-3BCC-40CC-DDDC-C8C5E1782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08D07-7D46-45FC-854F-54A5C1746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61DDF7-1404-F347-A1F8-CC4E5DEB4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761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4AC77-40D6-8234-0DDE-18B1D9F27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0DEC86-61AD-D1BF-9FA4-2B99B7C7B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9FFA27-F6D2-C56B-CE8F-22687A25A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BEACC-2B9C-3459-5D3F-C9108D90B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6C80-D278-3227-E07B-423717D2E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07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2130A-3226-1B33-0EE2-ED0969F19A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A78E50-E69F-6A92-6FD9-22887B2E03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74428-5061-C354-C777-8636D2AB5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5AE67-A3C4-9CCF-4555-F820E856C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45CBB-6779-F220-ECE3-AF67807B5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31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041E1F-E8C1-4986-5ADD-98D964797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607BF-86E3-6FD1-7926-6F1E0ABE1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F8E49-E4B9-FF05-52BC-E4C26B9F48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D2A66-0C6D-4207-B81A-C833591780FA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686F9-E5FD-8FED-CC2B-EF6385FC03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608C12-A885-F59B-431A-D0A3B255E9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77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png"/><Relationship Id="rId18" Type="http://schemas.microsoft.com/office/2007/relationships/hdphoto" Target="../media/hdphoto2.wdp"/><Relationship Id="rId26" Type="http://schemas.microsoft.com/office/2007/relationships/hdphoto" Target="../media/hdphoto6.wdp"/><Relationship Id="rId39" Type="http://schemas.openxmlformats.org/officeDocument/2006/relationships/image" Target="../media/image21.png"/><Relationship Id="rId21" Type="http://schemas.openxmlformats.org/officeDocument/2006/relationships/image" Target="../media/image12.png"/><Relationship Id="rId34" Type="http://schemas.microsoft.com/office/2007/relationships/hdphoto" Target="../media/hdphoto10.wdp"/><Relationship Id="rId42" Type="http://schemas.microsoft.com/office/2007/relationships/hdphoto" Target="../media/hdphoto14.wdp"/><Relationship Id="rId47" Type="http://schemas.openxmlformats.org/officeDocument/2006/relationships/image" Target="../media/image25.png"/><Relationship Id="rId50" Type="http://schemas.microsoft.com/office/2007/relationships/hdphoto" Target="../media/hdphoto18.wdp"/><Relationship Id="rId7" Type="http://schemas.openxmlformats.org/officeDocument/2006/relationships/hyperlink" Target="https://pixabay.com/no/potet-mat-vegetabilsk-fersk-sunn-1487159/" TargetMode="External"/><Relationship Id="rId2" Type="http://schemas.openxmlformats.org/officeDocument/2006/relationships/image" Target="../media/image1.png"/><Relationship Id="rId16" Type="http://schemas.microsoft.com/office/2007/relationships/hdphoto" Target="../media/hdphoto1.wdp"/><Relationship Id="rId29" Type="http://schemas.openxmlformats.org/officeDocument/2006/relationships/image" Target="../media/image16.png"/><Relationship Id="rId11" Type="http://schemas.openxmlformats.org/officeDocument/2006/relationships/hyperlink" Target="https://freesvg.org/smiling-carrots" TargetMode="External"/><Relationship Id="rId24" Type="http://schemas.microsoft.com/office/2007/relationships/hdphoto" Target="../media/hdphoto5.wdp"/><Relationship Id="rId32" Type="http://schemas.microsoft.com/office/2007/relationships/hdphoto" Target="../media/hdphoto9.wdp"/><Relationship Id="rId37" Type="http://schemas.openxmlformats.org/officeDocument/2006/relationships/image" Target="../media/image20.png"/><Relationship Id="rId40" Type="http://schemas.microsoft.com/office/2007/relationships/hdphoto" Target="../media/hdphoto13.wdp"/><Relationship Id="rId45" Type="http://schemas.openxmlformats.org/officeDocument/2006/relationships/image" Target="../media/image24.png"/><Relationship Id="rId5" Type="http://schemas.openxmlformats.org/officeDocument/2006/relationships/hyperlink" Target="https://pixabay.com/en/pear-anthropomorphic-cartoon-comic-1300153/" TargetMode="External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microsoft.com/office/2007/relationships/hdphoto" Target="../media/hdphoto7.wdp"/><Relationship Id="rId36" Type="http://schemas.microsoft.com/office/2007/relationships/hdphoto" Target="../media/hdphoto11.wdp"/><Relationship Id="rId49" Type="http://schemas.openxmlformats.org/officeDocument/2006/relationships/image" Target="../media/image26.png"/><Relationship Id="rId10" Type="http://schemas.openxmlformats.org/officeDocument/2006/relationships/image" Target="../media/image5.png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4" Type="http://schemas.microsoft.com/office/2007/relationships/hdphoto" Target="../media/hdphoto15.wdp"/><Relationship Id="rId4" Type="http://schemas.openxmlformats.org/officeDocument/2006/relationships/image" Target="../media/image2.png"/><Relationship Id="rId9" Type="http://schemas.openxmlformats.org/officeDocument/2006/relationships/hyperlink" Target="https://newsgrist.typepad.com/underbelly/2009/09/you-say-tomato.html" TargetMode="External"/><Relationship Id="rId14" Type="http://schemas.openxmlformats.org/officeDocument/2006/relationships/image" Target="../media/image8.jpeg"/><Relationship Id="rId22" Type="http://schemas.microsoft.com/office/2007/relationships/hdphoto" Target="../media/hdphoto4.wdp"/><Relationship Id="rId27" Type="http://schemas.openxmlformats.org/officeDocument/2006/relationships/image" Target="../media/image15.png"/><Relationship Id="rId30" Type="http://schemas.microsoft.com/office/2007/relationships/hdphoto" Target="../media/hdphoto8.wdp"/><Relationship Id="rId35" Type="http://schemas.openxmlformats.org/officeDocument/2006/relationships/image" Target="../media/image19.png"/><Relationship Id="rId43" Type="http://schemas.openxmlformats.org/officeDocument/2006/relationships/image" Target="../media/image23.png"/><Relationship Id="rId48" Type="http://schemas.microsoft.com/office/2007/relationships/hdphoto" Target="../media/hdphoto17.wdp"/><Relationship Id="rId8" Type="http://schemas.openxmlformats.org/officeDocument/2006/relationships/image" Target="../media/image4.jpeg"/><Relationship Id="rId3" Type="http://schemas.openxmlformats.org/officeDocument/2006/relationships/hyperlink" Target="https://pixabay.com/en/eggplant-purple-vegetable-eyes-2924511/" TargetMode="External"/><Relationship Id="rId12" Type="http://schemas.openxmlformats.org/officeDocument/2006/relationships/image" Target="../media/image6.jpg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microsoft.com/office/2007/relationships/hdphoto" Target="../media/hdphoto12.wdp"/><Relationship Id="rId46" Type="http://schemas.microsoft.com/office/2007/relationships/hdphoto" Target="../media/hdphoto16.wdp"/><Relationship Id="rId20" Type="http://schemas.microsoft.com/office/2007/relationships/hdphoto" Target="../media/hdphoto3.wdp"/><Relationship Id="rId41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C5B1B-4B49-4814-8A14-2ABDFC1FC8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5454" y="134224"/>
            <a:ext cx="7662545" cy="1050043"/>
          </a:xfrm>
        </p:spPr>
        <p:txBody>
          <a:bodyPr>
            <a:normAutofit/>
          </a:bodyPr>
          <a:lstStyle/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Gayhurst Community School </a:t>
            </a:r>
            <a:br>
              <a:rPr lang="en-GB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</a:br>
            <a:r>
              <a:rPr lang="en-GB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MENU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8D873-AB8B-475C-A3DB-C334728277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0F23CA8-D2DE-4D15-B572-852BFBE6C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287350"/>
              </p:ext>
            </p:extLst>
          </p:nvPr>
        </p:nvGraphicFramePr>
        <p:xfrm>
          <a:off x="145382" y="1075497"/>
          <a:ext cx="11532137" cy="5393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8916">
                  <a:extLst>
                    <a:ext uri="{9D8B030D-6E8A-4147-A177-3AD203B41FA5}">
                      <a16:colId xmlns:a16="http://schemas.microsoft.com/office/drawing/2014/main" val="1217818782"/>
                    </a:ext>
                  </a:extLst>
                </a:gridCol>
                <a:gridCol w="1956675">
                  <a:extLst>
                    <a:ext uri="{9D8B030D-6E8A-4147-A177-3AD203B41FA5}">
                      <a16:colId xmlns:a16="http://schemas.microsoft.com/office/drawing/2014/main" val="3474885537"/>
                    </a:ext>
                  </a:extLst>
                </a:gridCol>
                <a:gridCol w="2081173">
                  <a:extLst>
                    <a:ext uri="{9D8B030D-6E8A-4147-A177-3AD203B41FA5}">
                      <a16:colId xmlns:a16="http://schemas.microsoft.com/office/drawing/2014/main" val="1933368243"/>
                    </a:ext>
                  </a:extLst>
                </a:gridCol>
                <a:gridCol w="2199057">
                  <a:extLst>
                    <a:ext uri="{9D8B030D-6E8A-4147-A177-3AD203B41FA5}">
                      <a16:colId xmlns:a16="http://schemas.microsoft.com/office/drawing/2014/main" val="1041670546"/>
                    </a:ext>
                  </a:extLst>
                </a:gridCol>
                <a:gridCol w="1943158">
                  <a:extLst>
                    <a:ext uri="{9D8B030D-6E8A-4147-A177-3AD203B41FA5}">
                      <a16:colId xmlns:a16="http://schemas.microsoft.com/office/drawing/2014/main" val="1709610466"/>
                    </a:ext>
                  </a:extLst>
                </a:gridCol>
                <a:gridCol w="1943158">
                  <a:extLst>
                    <a:ext uri="{9D8B030D-6E8A-4147-A177-3AD203B41FA5}">
                      <a16:colId xmlns:a16="http://schemas.microsoft.com/office/drawing/2014/main" val="40113480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Rockwell" panose="02060603020205020403" pitchFamily="18" charset="0"/>
                        </a:rPr>
                        <a:t> </a:t>
                      </a:r>
                      <a:endParaRPr lang="en-GB" sz="1200" dirty="0"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Monday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Tuesday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Wednesday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Thursday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Friday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4884371"/>
                  </a:ext>
                </a:extLst>
              </a:tr>
              <a:tr h="9609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1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Farfalle Pasta in Rich Tomato sauce,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 Basil &amp; Parmesan Cheese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Milk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Chicken Kiev, Herby-Garlic Butter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Eggs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Halloumi Tikka Masala, Brown Rice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 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Korean Beef Bulgogi, Soy, Sesame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Soy, Sesame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Salmon Teriyaki Stir fry</a:t>
                      </a: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Fish, Soy, Sesame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389168"/>
                  </a:ext>
                </a:extLst>
              </a:tr>
              <a:tr h="8978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2 </a:t>
                      </a:r>
                      <a:r>
                        <a:rPr lang="en-GB" sz="1100" b="0" dirty="0">
                          <a:solidFill>
                            <a:srgbClr val="00B050"/>
                          </a:solidFill>
                          <a:effectLst/>
                          <a:latin typeface="Rockwell" panose="02060603020205020403" pitchFamily="18" charset="0"/>
                        </a:rPr>
                        <a:t>(vegetarian)</a:t>
                      </a:r>
                      <a:endParaRPr lang="en-GB" sz="1100" b="0" dirty="0">
                        <a:solidFill>
                          <a:srgbClr val="00B050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Farfalle Pasta, Basil Pesto, Roast Sunflower seeds, Parmesan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1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Milk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Tofu Kiev, Herby-Garlic Butter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i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Spinach &amp; Feta Samosa</a:t>
                      </a:r>
                      <a:r>
                        <a:rPr lang="en-GB" sz="1100" b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Chilli Jam</a:t>
                      </a:r>
                      <a:endParaRPr lang="en-GB" sz="11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Milk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Onions Bhaji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Harissa-Lime Yoghurt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i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Milk, Eggs</a:t>
                      </a:r>
                      <a:endParaRPr lang="en-GB" sz="1100" b="1" i="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Teryiaki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Halloumi &amp; Vegetables Skewers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Milk, Soy, Sesame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5313561"/>
                  </a:ext>
                </a:extLst>
              </a:tr>
              <a:tr h="640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To Accompany/Salad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Caesar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Mustard</a:t>
                      </a:r>
                      <a:r>
                        <a:rPr lang="en-GB" sz="1100" b="1" i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Chickpeas</a:t>
                      </a:r>
                      <a:endParaRPr lang="en-GB" sz="1100" b="1" i="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Mediterranean Salad, Tomato, Olives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Noodles</a:t>
                      </a:r>
                    </a:p>
                    <a:p>
                      <a:pPr algn="l"/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Steamed Jasmine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RIce</a:t>
                      </a: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332186"/>
                  </a:ext>
                </a:extLst>
              </a:tr>
              <a:tr h="640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Bread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Naan Bread</a:t>
                      </a: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Fresh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 Bread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519924"/>
                  </a:ext>
                </a:extLst>
              </a:tr>
              <a:tr h="5481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Vegetables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Sautéed Spinach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New Potatoes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Garlic Vegetables Medley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Oven-baked Broccoli Florets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Citrus &amp; Fennel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845792"/>
                  </a:ext>
                </a:extLst>
              </a:tr>
              <a:tr h="4812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On the Table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r>
                        <a:rPr lang="en-GB" sz="1100" b="1" dirty="0">
                          <a:effectLst/>
                          <a:latin typeface="+mn-lt"/>
                        </a:rPr>
                        <a:t> 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r>
                        <a:rPr lang="en-GB" sz="1100" b="1" dirty="0">
                          <a:effectLst/>
                          <a:latin typeface="+mn-lt"/>
                        </a:rPr>
                        <a:t> 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Hummus + </a:t>
                      </a: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Crudites</a:t>
                      </a: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106567"/>
                  </a:ext>
                </a:extLst>
              </a:tr>
              <a:tr h="640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Dessert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Fruits Salad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Biscoff Traybake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Eggs, Milk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Fruits Salad</a:t>
                      </a:r>
                      <a:endParaRPr lang="en-GB" sz="1100" b="0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Mandarin &amp; Orange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Cake</a:t>
                      </a: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1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Eggs</a:t>
                      </a: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Fruits Salad</a:t>
                      </a:r>
                      <a:endParaRPr lang="en-GB" sz="11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55792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91FC8D9-A863-4612-9094-3A8221532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517616" y="5930900"/>
            <a:ext cx="752604" cy="9001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5F832D-A26E-42EF-999C-43CA5A984E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887862" y="117322"/>
            <a:ext cx="409634" cy="5738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8C87FB5-204E-4FE8-B958-76870CE2B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flipH="1">
            <a:off x="1011682" y="487794"/>
            <a:ext cx="621707" cy="4390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28DE43E-D9E6-45CF-9670-CE63A1B5C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80458" y="174010"/>
            <a:ext cx="655281" cy="46173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F168039-A1FF-4DC0-BC9C-04E921428F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223755" y="222607"/>
            <a:ext cx="461733" cy="46173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185204B-8765-4C7B-92F6-836D3A88F74E}"/>
              </a:ext>
            </a:extLst>
          </p:cNvPr>
          <p:cNvSpPr txBox="1"/>
          <p:nvPr/>
        </p:nvSpPr>
        <p:spPr>
          <a:xfrm>
            <a:off x="1011682" y="6256072"/>
            <a:ext cx="11034935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i="1" dirty="0"/>
          </a:p>
          <a:p>
            <a:r>
              <a:rPr lang="en-GB" b="1" i="1" dirty="0"/>
              <a:t>* </a:t>
            </a:r>
            <a:r>
              <a:rPr lang="en-GB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Allergens are in italics and marked with an Asterix / Please check Fresh Salad &amp; Fruit ingredients with the Kitchen team</a:t>
            </a:r>
            <a:endParaRPr lang="en-GB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300" dirty="0"/>
              <a:t> 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0F5DB4DE-7E08-4AC4-818D-ABFB171E9C4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8" y="203368"/>
            <a:ext cx="1179621" cy="77465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717E057-4D70-4F25-8E4D-24EF9B62CEC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98" y="6344955"/>
            <a:ext cx="845202" cy="522501"/>
          </a:xfrm>
          <a:prstGeom prst="rect">
            <a:avLst/>
          </a:prstGeom>
        </p:spPr>
      </p:pic>
      <p:pic>
        <p:nvPicPr>
          <p:cNvPr id="47" name="Picture 46" descr="Camrose Primary School - School Meals">
            <a:extLst>
              <a:ext uri="{FF2B5EF4-FFF2-40B4-BE49-F238E27FC236}">
                <a16:creationId xmlns:a16="http://schemas.microsoft.com/office/drawing/2014/main" id="{4448D528-4F2F-4C3B-9505-E46058FB5B45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64" y="68020"/>
            <a:ext cx="1888880" cy="1090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39316455-5112-62BC-E2F6-418F26C8D969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537" y="4135990"/>
            <a:ext cx="1072762" cy="558802"/>
          </a:xfrm>
          <a:prstGeom prst="rect">
            <a:avLst/>
          </a:prstGeom>
        </p:spPr>
      </p:pic>
      <p:pic>
        <p:nvPicPr>
          <p:cNvPr id="21" name="Picture 20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314E05B8-7153-53EA-A667-0796A2FDB1D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672" y="5892038"/>
            <a:ext cx="653822" cy="662617"/>
          </a:xfrm>
          <a:prstGeom prst="rect">
            <a:avLst/>
          </a:prstGeom>
        </p:spPr>
      </p:pic>
      <p:pic>
        <p:nvPicPr>
          <p:cNvPr id="22" name="Picture 21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7E845D4F-3041-4DDB-633A-47296787BD4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451" y="5816027"/>
            <a:ext cx="728824" cy="738628"/>
          </a:xfrm>
          <a:prstGeom prst="rect">
            <a:avLst/>
          </a:prstGeom>
        </p:spPr>
      </p:pic>
      <p:pic>
        <p:nvPicPr>
          <p:cNvPr id="24" name="Picture 23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B6716804-CD69-0CF2-1C28-71976D19451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915" y="5791927"/>
            <a:ext cx="752604" cy="762728"/>
          </a:xfrm>
          <a:prstGeom prst="rect">
            <a:avLst/>
          </a:prstGeom>
        </p:spPr>
      </p:pic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64396997-3C61-7AE6-4DAF-273198C7319B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703" y="4157426"/>
            <a:ext cx="1072762" cy="558802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C4358184-A46B-48E3-A0D1-03FB7B1EDEBA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491" y="4176514"/>
            <a:ext cx="1072762" cy="558802"/>
          </a:xfrm>
          <a:prstGeom prst="rect">
            <a:avLst/>
          </a:prstGeom>
        </p:spPr>
      </p:pic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FD837314-110A-5400-5810-7266BA8C8361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025" y="4204055"/>
            <a:ext cx="1072762" cy="558802"/>
          </a:xfrm>
          <a:prstGeom prst="rect">
            <a:avLst/>
          </a:prstGeom>
        </p:spPr>
      </p:pic>
      <p:pic>
        <p:nvPicPr>
          <p:cNvPr id="53" name="Picture 52" descr="A cheesecake with a strawberry on top&#10;&#10;Description automatically generated with low confidence">
            <a:extLst>
              <a:ext uri="{FF2B5EF4-FFF2-40B4-BE49-F238E27FC236}">
                <a16:creationId xmlns:a16="http://schemas.microsoft.com/office/drawing/2014/main" id="{35CBCF36-5E18-90FF-608A-9938423140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897" y="5957235"/>
            <a:ext cx="657643" cy="663619"/>
          </a:xfrm>
          <a:prstGeom prst="rect">
            <a:avLst/>
          </a:prstGeom>
        </p:spPr>
      </p:pic>
      <p:pic>
        <p:nvPicPr>
          <p:cNvPr id="86" name="Picture 85" descr="A picture containing tableware, cup, dishware&#10;&#10;Description automatically generated">
            <a:extLst>
              <a:ext uri="{FF2B5EF4-FFF2-40B4-BE49-F238E27FC236}">
                <a16:creationId xmlns:a16="http://schemas.microsoft.com/office/drawing/2014/main" id="{B07FFDA7-250A-1739-AA32-7D45DF3A082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281" y="1423938"/>
            <a:ext cx="932224" cy="932224"/>
          </a:xfrm>
          <a:prstGeom prst="rect">
            <a:avLst/>
          </a:prstGeom>
        </p:spPr>
      </p:pic>
      <p:pic>
        <p:nvPicPr>
          <p:cNvPr id="11" name="Picture 10" descr="A bowl of vegetables and lettuce&#10;&#10;Description automatically generated">
            <a:extLst>
              <a:ext uri="{FF2B5EF4-FFF2-40B4-BE49-F238E27FC236}">
                <a16:creationId xmlns:a16="http://schemas.microsoft.com/office/drawing/2014/main" id="{4B6E4DE1-CBEC-A6D5-802D-45EB471E97E8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672" y="3301583"/>
            <a:ext cx="882601" cy="8826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1A5044-B873-BC04-0435-E7DBCEABC3E9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660" y="4647896"/>
            <a:ext cx="842515" cy="6807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7504F5D-C173-7575-C51D-61B9DF3908B1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84" y="4710755"/>
            <a:ext cx="699217" cy="69921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8E46D12-CAB2-3EFE-B2FF-90EAE5936A3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198" y="2641939"/>
            <a:ext cx="674322" cy="67432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D8EF351-6DA6-E5A5-3E2F-FA58EACDF4B6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281" y="5774006"/>
            <a:ext cx="894637" cy="89463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56BBE3E-E40E-5C81-E610-83B4449B2D87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451" y="2497967"/>
            <a:ext cx="880567" cy="88056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08618C3-51B9-D4C2-9538-5A1C7D79308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175" y="1388681"/>
            <a:ext cx="1048843" cy="104884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01023F5-56E8-514D-1CB3-C479B5608A9D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493" y="4663840"/>
            <a:ext cx="805479" cy="80547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18C0B55-60CC-23B7-1A64-8C10D6ED7424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5216" y="3213746"/>
            <a:ext cx="880567" cy="88056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2F45C7A-B54D-043C-63B9-BC21201F512A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670" y="1605110"/>
            <a:ext cx="1341483" cy="794783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8E1785C5-7391-5C4D-D44A-698FF4D865C4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188" y="4144383"/>
            <a:ext cx="623064" cy="62306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E065E96E-F396-B894-DB14-3E75B7365D07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735" y="3439695"/>
            <a:ext cx="822463" cy="65274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E126594D-EB49-A26B-125A-61B28DEA6E99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702" y="3248193"/>
            <a:ext cx="958824" cy="95882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2E205DED-4F2B-E8C7-8E84-01EC4F228DDB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852" y="1642966"/>
            <a:ext cx="890756" cy="89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3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5CE0C0DC79E149BECDFDF065809364" ma:contentTypeVersion="15" ma:contentTypeDescription="Create a new document." ma:contentTypeScope="" ma:versionID="fc4e93ec71868b8904620da54cca134a">
  <xsd:schema xmlns:xsd="http://www.w3.org/2001/XMLSchema" xmlns:xs="http://www.w3.org/2001/XMLSchema" xmlns:p="http://schemas.microsoft.com/office/2006/metadata/properties" xmlns:ns3="0d8a0181-d988-4566-98a8-5407433904cc" xmlns:ns4="08ee9fee-03b8-448f-947c-9e004855dd81" targetNamespace="http://schemas.microsoft.com/office/2006/metadata/properties" ma:root="true" ma:fieldsID="b55498e97db52b9eba383e397d9a6b5e" ns3:_="" ns4:_="">
    <xsd:import namespace="0d8a0181-d988-4566-98a8-5407433904cc"/>
    <xsd:import namespace="08ee9fee-03b8-448f-947c-9e004855dd8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8a0181-d988-4566-98a8-5407433904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ee9fee-03b8-448f-947c-9e004855dd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8a0181-d988-4566-98a8-5407433904cc" xsi:nil="true"/>
  </documentManagement>
</p:properties>
</file>

<file path=customXml/itemProps1.xml><?xml version="1.0" encoding="utf-8"?>
<ds:datastoreItem xmlns:ds="http://schemas.openxmlformats.org/officeDocument/2006/customXml" ds:itemID="{88134488-9D78-465B-A12C-1DF263E040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8a0181-d988-4566-98a8-5407433904cc"/>
    <ds:schemaRef ds:uri="08ee9fee-03b8-448f-947c-9e004855dd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D86D99-6F05-40FC-8DCD-D0FF443E01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855603-68CF-43CE-A5CA-1D31501A0981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0d8a0181-d988-4566-98a8-5407433904cc"/>
    <ds:schemaRef ds:uri="08ee9fee-03b8-448f-947c-9e004855dd81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2167</TotalTime>
  <Words>259</Words>
  <Application>Microsoft Office PowerPoint</Application>
  <PresentationFormat>Widescreen</PresentationFormat>
  <Paragraphs>100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Rockwell</vt:lpstr>
      <vt:lpstr>Times New Roman</vt:lpstr>
      <vt:lpstr>Office Theme</vt:lpstr>
      <vt:lpstr>Gayhurst Community School 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Makaruk</dc:creator>
  <cp:lastModifiedBy>Dana Hansle</cp:lastModifiedBy>
  <cp:revision>67</cp:revision>
  <dcterms:created xsi:type="dcterms:W3CDTF">2022-06-24T08:28:06Z</dcterms:created>
  <dcterms:modified xsi:type="dcterms:W3CDTF">2026-05-01T06:59:56Z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0x0101008A5CE0C0DC79E149BECDFDF065809364</vt:lpwstr>
  </property>
</Properties>
</file>